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58" r:id="rId4"/>
    <p:sldId id="259" r:id="rId5"/>
    <p:sldId id="260" r:id="rId6"/>
    <p:sldId id="261" r:id="rId7"/>
    <p:sldId id="263" r:id="rId8"/>
    <p:sldId id="262" r:id="rId9"/>
    <p:sldId id="264" r:id="rId10"/>
    <p:sldId id="265" r:id="rId11"/>
    <p:sldId id="266" r:id="rId12"/>
    <p:sldId id="268" r:id="rId13"/>
    <p:sldId id="26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C5ABA4-9205-43CA-9801-B8B8DAC8F7B1}" type="datetimeFigureOut">
              <a:rPr lang="en-NZ" smtClean="0"/>
              <a:t>1/12/2015</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82DF1F-E209-4A24-9C67-75307D08F95B}" type="slidenum">
              <a:rPr lang="en-NZ" smtClean="0"/>
              <a:t>‹#›</a:t>
            </a:fld>
            <a:endParaRPr lang="en-NZ"/>
          </a:p>
        </p:txBody>
      </p:sp>
    </p:spTree>
    <p:extLst>
      <p:ext uri="{BB962C8B-B14F-4D97-AF65-F5344CB8AC3E}">
        <p14:creationId xmlns:p14="http://schemas.microsoft.com/office/powerpoint/2010/main" val="2812772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B782DF1F-E209-4A24-9C67-75307D08F95B}" type="slidenum">
              <a:rPr lang="en-NZ" smtClean="0"/>
              <a:t>10</a:t>
            </a:fld>
            <a:endParaRPr lang="en-NZ"/>
          </a:p>
        </p:txBody>
      </p:sp>
    </p:spTree>
    <p:extLst>
      <p:ext uri="{BB962C8B-B14F-4D97-AF65-F5344CB8AC3E}">
        <p14:creationId xmlns:p14="http://schemas.microsoft.com/office/powerpoint/2010/main" val="2177051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0C3F042-2416-44F7-A572-34458E2058CA}" type="datetimeFigureOut">
              <a:rPr lang="en-NZ" smtClean="0"/>
              <a:t>1/12/2015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781976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C3F042-2416-44F7-A572-34458E2058CA}" type="datetimeFigureOut">
              <a:rPr lang="en-NZ" smtClean="0"/>
              <a:t>1/12/2015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3529605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70C3F042-2416-44F7-A572-34458E2058CA}" type="datetimeFigureOut">
              <a:rPr lang="en-NZ" smtClean="0"/>
              <a:t>1/12/2015</a:t>
            </a:fld>
            <a:endParaRPr lang="en-NZ"/>
          </a:p>
        </p:txBody>
      </p:sp>
      <p:sp>
        <p:nvSpPr>
          <p:cNvPr id="5" name="Footer Placeholder 4"/>
          <p:cNvSpPr>
            <a:spLocks noGrp="1"/>
          </p:cNvSpPr>
          <p:nvPr>
            <p:ph type="ftr" sz="quarter" idx="11"/>
          </p:nvPr>
        </p:nvSpPr>
        <p:spPr>
          <a:xfrm>
            <a:off x="3776135" y="6422854"/>
            <a:ext cx="4279669" cy="365125"/>
          </a:xfrm>
        </p:spPr>
        <p:txBody>
          <a:bodyPr/>
          <a:lstStyle/>
          <a:p>
            <a:endParaRPr lang="en-NZ"/>
          </a:p>
        </p:txBody>
      </p:sp>
      <p:sp>
        <p:nvSpPr>
          <p:cNvPr id="6" name="Slide Number Placeholder 5"/>
          <p:cNvSpPr>
            <a:spLocks noGrp="1"/>
          </p:cNvSpPr>
          <p:nvPr>
            <p:ph type="sldNum" sz="quarter" idx="12"/>
          </p:nvPr>
        </p:nvSpPr>
        <p:spPr>
          <a:xfrm>
            <a:off x="8073048" y="6422854"/>
            <a:ext cx="879759" cy="365125"/>
          </a:xfrm>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19813452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C3F042-2416-44F7-A572-34458E2058CA}" type="datetimeFigureOut">
              <a:rPr lang="en-NZ" smtClean="0"/>
              <a:t>1/12/2015</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323407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70C3F042-2416-44F7-A572-34458E2058CA}" type="datetimeFigureOut">
              <a:rPr lang="en-NZ" smtClean="0"/>
              <a:t>1/12/2015</a:t>
            </a:fld>
            <a:endParaRPr lang="en-NZ"/>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NZ"/>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4CDF077-66CE-4233-BACF-6C4290BCD331}" type="slidenum">
              <a:rPr lang="en-NZ" smtClean="0"/>
              <a:t>‹#›</a:t>
            </a:fld>
            <a:endParaRPr lang="en-NZ"/>
          </a:p>
        </p:txBody>
      </p:sp>
    </p:spTree>
    <p:extLst>
      <p:ext uri="{BB962C8B-B14F-4D97-AF65-F5344CB8AC3E}">
        <p14:creationId xmlns:p14="http://schemas.microsoft.com/office/powerpoint/2010/main" val="277232815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0C3F042-2416-44F7-A572-34458E2058CA}" type="datetimeFigureOut">
              <a:rPr lang="en-NZ" smtClean="0"/>
              <a:t>1/12/2015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3780502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C3F042-2416-44F7-A572-34458E2058CA}" type="datetimeFigureOut">
              <a:rPr lang="en-NZ" smtClean="0"/>
              <a:t>1/12/2015</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4245412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0C3F042-2416-44F7-A572-34458E2058CA}" type="datetimeFigureOut">
              <a:rPr lang="en-NZ" smtClean="0"/>
              <a:t>1/12/2015</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4102913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3F042-2416-44F7-A572-34458E2058CA}" type="datetimeFigureOut">
              <a:rPr lang="en-NZ" smtClean="0"/>
              <a:t>1/12/2015</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4044763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3F042-2416-44F7-A572-34458E2058CA}" type="datetimeFigureOut">
              <a:rPr lang="en-NZ" smtClean="0"/>
              <a:t>1/12/2015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2262329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3F042-2416-44F7-A572-34458E2058CA}" type="datetimeFigureOut">
              <a:rPr lang="en-NZ" smtClean="0"/>
              <a:t>1/12/2015</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F4CDF077-66CE-4233-BACF-6C4290BCD331}" type="slidenum">
              <a:rPr lang="en-NZ" smtClean="0"/>
              <a:t>‹#›</a:t>
            </a:fld>
            <a:endParaRPr lang="en-NZ"/>
          </a:p>
        </p:txBody>
      </p:sp>
    </p:spTree>
    <p:extLst>
      <p:ext uri="{BB962C8B-B14F-4D97-AF65-F5344CB8AC3E}">
        <p14:creationId xmlns:p14="http://schemas.microsoft.com/office/powerpoint/2010/main" val="1807915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70C3F042-2416-44F7-A572-34458E2058CA}" type="datetimeFigureOut">
              <a:rPr lang="en-NZ" smtClean="0"/>
              <a:t>1/12/2015</a:t>
            </a:fld>
            <a:endParaRPr lang="en-NZ"/>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NZ"/>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F4CDF077-66CE-4233-BACF-6C4290BCD331}" type="slidenum">
              <a:rPr lang="en-NZ" smtClean="0"/>
              <a:t>‹#›</a:t>
            </a:fld>
            <a:endParaRPr lang="en-NZ"/>
          </a:p>
        </p:txBody>
      </p:sp>
    </p:spTree>
    <p:extLst>
      <p:ext uri="{BB962C8B-B14F-4D97-AF65-F5344CB8AC3E}">
        <p14:creationId xmlns:p14="http://schemas.microsoft.com/office/powerpoint/2010/main" val="292777772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https://www.youtube.com/embed/Tcx6YyXvvRI"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video" Target="https://www.youtube.com/embed/SSyloyHveOY"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Antarctica</a:t>
            </a:r>
            <a:br>
              <a:rPr lang="en-NZ" dirty="0" smtClean="0"/>
            </a:br>
            <a:r>
              <a:rPr lang="en-NZ" dirty="0" smtClean="0"/>
              <a:t>by Charlie </a:t>
            </a:r>
            <a:r>
              <a:rPr lang="en-NZ" dirty="0" err="1" smtClean="0"/>
              <a:t>vincent</a:t>
            </a:r>
            <a:r>
              <a:rPr lang="en-NZ" dirty="0" smtClean="0"/>
              <a:t> </a:t>
            </a:r>
            <a:endParaRPr lang="en-NZ" dirty="0"/>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7410047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Pics of the steps on Antarctica</a:t>
            </a:r>
            <a:endParaRPr lang="en-NZ" dirty="0"/>
          </a:p>
        </p:txBody>
      </p:sp>
      <p:pic>
        <p:nvPicPr>
          <p:cNvPr id="4" name="Content Placeholder 3"/>
          <p:cNvPicPr>
            <a:picLocks noGrp="1" noChangeAspect="1"/>
          </p:cNvPicPr>
          <p:nvPr>
            <p:ph idx="1"/>
          </p:nvPr>
        </p:nvPicPr>
        <p:blipFill>
          <a:blip r:embed="rId3"/>
          <a:stretch>
            <a:fillRect/>
          </a:stretch>
        </p:blipFill>
        <p:spPr>
          <a:xfrm>
            <a:off x="1715150" y="1626406"/>
            <a:ext cx="2895600" cy="3857625"/>
          </a:xfrm>
          <a:prstGeom prst="rect">
            <a:avLst/>
          </a:prstGeom>
        </p:spPr>
      </p:pic>
      <p:pic>
        <p:nvPicPr>
          <p:cNvPr id="5" name="Picture 4"/>
          <p:cNvPicPr>
            <a:picLocks noChangeAspect="1"/>
          </p:cNvPicPr>
          <p:nvPr/>
        </p:nvPicPr>
        <p:blipFill>
          <a:blip r:embed="rId4"/>
          <a:stretch>
            <a:fillRect/>
          </a:stretch>
        </p:blipFill>
        <p:spPr>
          <a:xfrm>
            <a:off x="4610750" y="1709989"/>
            <a:ext cx="2708038" cy="3607511"/>
          </a:xfrm>
          <a:prstGeom prst="rect">
            <a:avLst/>
          </a:prstGeom>
        </p:spPr>
      </p:pic>
      <p:pic>
        <p:nvPicPr>
          <p:cNvPr id="6" name="Picture 5"/>
          <p:cNvPicPr>
            <a:picLocks noChangeAspect="1"/>
          </p:cNvPicPr>
          <p:nvPr/>
        </p:nvPicPr>
        <p:blipFill>
          <a:blip r:embed="rId5"/>
          <a:stretch>
            <a:fillRect/>
          </a:stretch>
        </p:blipFill>
        <p:spPr>
          <a:xfrm>
            <a:off x="7318788" y="1705896"/>
            <a:ext cx="2520286" cy="3265971"/>
          </a:xfrm>
          <a:prstGeom prst="rect">
            <a:avLst/>
          </a:prstGeom>
        </p:spPr>
      </p:pic>
      <p:pic>
        <p:nvPicPr>
          <p:cNvPr id="7" name="Picture 6"/>
          <p:cNvPicPr>
            <a:picLocks noChangeAspect="1"/>
          </p:cNvPicPr>
          <p:nvPr/>
        </p:nvPicPr>
        <p:blipFill>
          <a:blip r:embed="rId6"/>
          <a:stretch>
            <a:fillRect/>
          </a:stretch>
        </p:blipFill>
        <p:spPr>
          <a:xfrm>
            <a:off x="9839074" y="1705896"/>
            <a:ext cx="2407973" cy="3165294"/>
          </a:xfrm>
          <a:prstGeom prst="rect">
            <a:avLst/>
          </a:prstGeom>
        </p:spPr>
      </p:pic>
      <p:pic>
        <p:nvPicPr>
          <p:cNvPr id="8" name="Picture 7"/>
          <p:cNvPicPr>
            <a:picLocks noChangeAspect="1"/>
          </p:cNvPicPr>
          <p:nvPr/>
        </p:nvPicPr>
        <p:blipFill>
          <a:blip r:embed="rId7"/>
          <a:stretch>
            <a:fillRect/>
          </a:stretch>
        </p:blipFill>
        <p:spPr>
          <a:xfrm>
            <a:off x="9267825" y="4871190"/>
            <a:ext cx="2924175" cy="1905000"/>
          </a:xfrm>
          <a:prstGeom prst="rect">
            <a:avLst/>
          </a:prstGeom>
        </p:spPr>
      </p:pic>
    </p:spTree>
    <p:extLst>
      <p:ext uri="{BB962C8B-B14F-4D97-AF65-F5344CB8AC3E}">
        <p14:creationId xmlns:p14="http://schemas.microsoft.com/office/powerpoint/2010/main" val="224289005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More pics of Antarctica explores </a:t>
            </a:r>
            <a:endParaRPr lang="en-NZ" dirty="0"/>
          </a:p>
        </p:txBody>
      </p:sp>
      <p:pic>
        <p:nvPicPr>
          <p:cNvPr id="5" name="Picture 4"/>
          <p:cNvPicPr>
            <a:picLocks noChangeAspect="1"/>
          </p:cNvPicPr>
          <p:nvPr/>
        </p:nvPicPr>
        <p:blipFill>
          <a:blip r:embed="rId2"/>
          <a:stretch>
            <a:fillRect/>
          </a:stretch>
        </p:blipFill>
        <p:spPr>
          <a:xfrm>
            <a:off x="4221708" y="1608690"/>
            <a:ext cx="4032505" cy="4058461"/>
          </a:xfrm>
          <a:prstGeom prst="rect">
            <a:avLst/>
          </a:prstGeom>
        </p:spPr>
      </p:pic>
      <p:sp>
        <p:nvSpPr>
          <p:cNvPr id="7" name="Content Placeholder 6"/>
          <p:cNvSpPr>
            <a:spLocks noGrp="1"/>
          </p:cNvSpPr>
          <p:nvPr>
            <p:ph idx="1"/>
          </p:nvPr>
        </p:nvSpPr>
        <p:spPr/>
        <p:txBody>
          <a:bodyPr/>
          <a:lstStyle/>
          <a:p>
            <a:endParaRPr lang="en-NZ" dirty="0"/>
          </a:p>
        </p:txBody>
      </p:sp>
      <p:sp>
        <p:nvSpPr>
          <p:cNvPr id="8" name="TextBox 7"/>
          <p:cNvSpPr txBox="1"/>
          <p:nvPr/>
        </p:nvSpPr>
        <p:spPr>
          <a:xfrm>
            <a:off x="3998794" y="6217920"/>
            <a:ext cx="4380931" cy="369332"/>
          </a:xfrm>
          <a:prstGeom prst="rect">
            <a:avLst/>
          </a:prstGeom>
          <a:noFill/>
        </p:spPr>
        <p:txBody>
          <a:bodyPr wrap="square" rtlCol="0">
            <a:spAutoFit/>
          </a:bodyPr>
          <a:lstStyle/>
          <a:p>
            <a:r>
              <a:rPr lang="en-NZ" dirty="0" smtClean="0"/>
              <a:t>Douglas had a long expedition  as a tourist </a:t>
            </a:r>
            <a:endParaRPr lang="en-NZ" dirty="0"/>
          </a:p>
        </p:txBody>
      </p:sp>
    </p:spTree>
    <p:extLst>
      <p:ext uri="{BB962C8B-B14F-4D97-AF65-F5344CB8AC3E}">
        <p14:creationId xmlns:p14="http://schemas.microsoft.com/office/powerpoint/2010/main" val="27849461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Funniest penguins ever!! </a:t>
            </a:r>
            <a:r>
              <a:rPr lang="en-NZ" dirty="0" smtClean="0">
                <a:sym typeface="Wingdings" panose="05000000000000000000" pitchFamily="2" charset="2"/>
              </a:rPr>
              <a:t></a:t>
            </a:r>
            <a:endParaRPr lang="en-NZ" dirty="0"/>
          </a:p>
        </p:txBody>
      </p:sp>
      <p:pic>
        <p:nvPicPr>
          <p:cNvPr id="4" name="Tcx6YyXvvRI"/>
          <p:cNvPicPr>
            <a:picLocks noGrp="1" noRot="1" noChangeAspect="1"/>
          </p:cNvPicPr>
          <p:nvPr>
            <p:ph idx="1"/>
            <a:videoFile r:link="rId1"/>
          </p:nvPr>
        </p:nvPicPr>
        <p:blipFill>
          <a:blip r:embed="rId3"/>
          <a:stretch>
            <a:fillRect/>
          </a:stretch>
        </p:blipFill>
        <p:spPr>
          <a:xfrm>
            <a:off x="3455158" y="2611801"/>
            <a:ext cx="6413758" cy="3607739"/>
          </a:xfrm>
          <a:prstGeom prst="rect">
            <a:avLst/>
          </a:prstGeom>
        </p:spPr>
      </p:pic>
    </p:spTree>
    <p:extLst>
      <p:ext uri="{BB962C8B-B14F-4D97-AF65-F5344CB8AC3E}">
        <p14:creationId xmlns:p14="http://schemas.microsoft.com/office/powerpoint/2010/main" val="33171077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THE END</a:t>
            </a:r>
            <a:endParaRPr lang="en-NZ" dirty="0"/>
          </a:p>
        </p:txBody>
      </p:sp>
      <p:pic>
        <p:nvPicPr>
          <p:cNvPr id="7" name="SSyloyHveOY"/>
          <p:cNvPicPr>
            <a:picLocks noGrp="1" noRot="1" noChangeAspect="1"/>
          </p:cNvPicPr>
          <p:nvPr>
            <p:ph idx="1"/>
            <a:videoFile r:link="rId1"/>
          </p:nvPr>
        </p:nvPicPr>
        <p:blipFill>
          <a:blip r:embed="rId3"/>
          <a:stretch>
            <a:fillRect/>
          </a:stretch>
        </p:blipFill>
        <p:spPr>
          <a:xfrm>
            <a:off x="2081379" y="2060812"/>
            <a:ext cx="7781499" cy="4377093"/>
          </a:xfrm>
          <a:prstGeom prst="rect">
            <a:avLst/>
          </a:prstGeom>
        </p:spPr>
      </p:pic>
    </p:spTree>
    <p:extLst>
      <p:ext uri="{BB962C8B-B14F-4D97-AF65-F5344CB8AC3E}">
        <p14:creationId xmlns:p14="http://schemas.microsoft.com/office/powerpoint/2010/main" val="23920792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Antarctica map with </a:t>
            </a:r>
            <a:r>
              <a:rPr lang="en-NZ" dirty="0" err="1" smtClean="0"/>
              <a:t>scott</a:t>
            </a:r>
            <a:r>
              <a:rPr lang="en-NZ" dirty="0" smtClean="0"/>
              <a:t> base</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2451" y="2011363"/>
            <a:ext cx="4765511" cy="4206875"/>
          </a:xfrm>
        </p:spPr>
      </p:pic>
      <p:sp>
        <p:nvSpPr>
          <p:cNvPr id="7" name="Down Arrow 6"/>
          <p:cNvSpPr/>
          <p:nvPr/>
        </p:nvSpPr>
        <p:spPr>
          <a:xfrm>
            <a:off x="6094959" y="4114800"/>
            <a:ext cx="341467" cy="9084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29226625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Facts about </a:t>
            </a:r>
            <a:r>
              <a:rPr lang="en-NZ" dirty="0" err="1" smtClean="0"/>
              <a:t>antarctica</a:t>
            </a:r>
            <a:endParaRPr lang="en-NZ" dirty="0"/>
          </a:p>
        </p:txBody>
      </p:sp>
      <p:sp>
        <p:nvSpPr>
          <p:cNvPr id="5" name="Content Placeholder 4"/>
          <p:cNvSpPr>
            <a:spLocks noGrp="1"/>
          </p:cNvSpPr>
          <p:nvPr>
            <p:ph idx="1"/>
          </p:nvPr>
        </p:nvSpPr>
        <p:spPr/>
        <p:txBody>
          <a:bodyPr/>
          <a:lstStyle/>
          <a:p>
            <a:r>
              <a:rPr lang="en-NZ" dirty="0" smtClean="0"/>
              <a:t>1.Antarctica is the driest place on earth</a:t>
            </a:r>
          </a:p>
          <a:p>
            <a:r>
              <a:rPr lang="en-NZ" dirty="0" smtClean="0"/>
              <a:t>2.you can find the south pole </a:t>
            </a:r>
          </a:p>
          <a:p>
            <a:r>
              <a:rPr lang="en-NZ" dirty="0" smtClean="0"/>
              <a:t>3.  Antarctica is the southernmost  continent on earth</a:t>
            </a:r>
          </a:p>
          <a:p>
            <a:r>
              <a:rPr lang="en-NZ" dirty="0" smtClean="0"/>
              <a:t>4.Antarctica is surrounded by the southern ocean</a:t>
            </a:r>
          </a:p>
          <a:p>
            <a:r>
              <a:rPr lang="en-NZ" dirty="0" smtClean="0"/>
              <a:t>5</a:t>
            </a:r>
            <a:r>
              <a:rPr lang="en-NZ" dirty="0"/>
              <a:t>. The coldest recorded temperature on Earth occurred in 1983 at </a:t>
            </a:r>
            <a:r>
              <a:rPr lang="en-NZ" dirty="0" err="1"/>
              <a:t>Vostok</a:t>
            </a:r>
            <a:r>
              <a:rPr lang="en-NZ" dirty="0"/>
              <a:t> Station, Antarctica, measuring a rather chilly −89.2 °C (−128.6 °F)</a:t>
            </a:r>
            <a:endParaRPr lang="en-NZ" dirty="0" smtClean="0"/>
          </a:p>
          <a:p>
            <a:endParaRPr lang="en-NZ" dirty="0"/>
          </a:p>
        </p:txBody>
      </p:sp>
    </p:spTree>
    <p:extLst>
      <p:ext uri="{BB962C8B-B14F-4D97-AF65-F5344CB8AC3E}">
        <p14:creationId xmlns:p14="http://schemas.microsoft.com/office/powerpoint/2010/main" val="1898925574"/>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does the Antarctica flag look like???</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6762" y="1999488"/>
            <a:ext cx="4206875" cy="4206875"/>
          </a:xfrm>
        </p:spPr>
      </p:pic>
    </p:spTree>
    <p:extLst>
      <p:ext uri="{BB962C8B-B14F-4D97-AF65-F5344CB8AC3E}">
        <p14:creationId xmlns:p14="http://schemas.microsoft.com/office/powerpoint/2010/main" val="25272640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Aurora </a:t>
            </a:r>
            <a:r>
              <a:rPr lang="en-NZ" dirty="0" err="1" smtClean="0"/>
              <a:t>Australis</a:t>
            </a:r>
            <a:r>
              <a:rPr lang="en-NZ" dirty="0" smtClean="0"/>
              <a:t>?</a:t>
            </a:r>
            <a:endParaRPr lang="en-NZ"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351759" y="2880736"/>
            <a:ext cx="5486400" cy="2325624"/>
          </a:xfrm>
        </p:spPr>
      </p:pic>
    </p:spTree>
    <p:extLst>
      <p:ext uri="{BB962C8B-B14F-4D97-AF65-F5344CB8AC3E}">
        <p14:creationId xmlns:p14="http://schemas.microsoft.com/office/powerpoint/2010/main" val="32411220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is Aurora </a:t>
            </a:r>
            <a:r>
              <a:rPr lang="en-NZ" dirty="0" err="1" smtClean="0"/>
              <a:t>Australis</a:t>
            </a:r>
            <a:r>
              <a:rPr lang="en-NZ" dirty="0" smtClean="0"/>
              <a:t> </a:t>
            </a:r>
            <a:endParaRPr lang="en-NZ" dirty="0"/>
          </a:p>
        </p:txBody>
      </p:sp>
      <p:sp>
        <p:nvSpPr>
          <p:cNvPr id="3" name="Content Placeholder 2"/>
          <p:cNvSpPr>
            <a:spLocks noGrp="1"/>
          </p:cNvSpPr>
          <p:nvPr>
            <p:ph idx="1"/>
          </p:nvPr>
        </p:nvSpPr>
        <p:spPr/>
        <p:txBody>
          <a:bodyPr/>
          <a:lstStyle/>
          <a:p>
            <a:r>
              <a:rPr lang="en-NZ" dirty="0"/>
              <a:t>Aurora </a:t>
            </a:r>
            <a:r>
              <a:rPr lang="en-NZ" dirty="0" err="1"/>
              <a:t>australis</a:t>
            </a:r>
            <a:r>
              <a:rPr lang="en-NZ" dirty="0"/>
              <a:t> (also known as the southern lights, and southern polar lights) is the southern hemisphere counterpart to the aurora borealis. In the sky, an aurora </a:t>
            </a:r>
            <a:r>
              <a:rPr lang="en-NZ" dirty="0" err="1"/>
              <a:t>australis</a:t>
            </a:r>
            <a:r>
              <a:rPr lang="en-NZ" dirty="0"/>
              <a:t> takes the shape of a curtain of light, or a sheet, or a diffuse glow; it most often is green, sometimes red, and occasionally other </a:t>
            </a:r>
            <a:r>
              <a:rPr lang="en-NZ" dirty="0" err="1"/>
              <a:t>colors</a:t>
            </a:r>
            <a:r>
              <a:rPr lang="en-NZ" dirty="0"/>
              <a:t> too.</a:t>
            </a:r>
          </a:p>
          <a:p>
            <a:r>
              <a:rPr lang="en-NZ" dirty="0"/>
              <a:t>Like its northern sibling, the aurora </a:t>
            </a:r>
            <a:r>
              <a:rPr lang="en-NZ" dirty="0" err="1"/>
              <a:t>australis</a:t>
            </a:r>
            <a:r>
              <a:rPr lang="en-NZ" dirty="0"/>
              <a:t> is strongest in an oval </a:t>
            </a:r>
            <a:r>
              <a:rPr lang="en-NZ" dirty="0" err="1"/>
              <a:t>centered</a:t>
            </a:r>
            <a:r>
              <a:rPr lang="en-NZ" dirty="0"/>
              <a:t> on the south magnetic pole. This is because they are the result of collisions between energetic electrons (sometimes also protons) and atoms and molecules in the upper atmosphere … and the electrons get their high energies by being accelerated by solar wind magnetic fields and the Earth’s magnetic field (the motions are complicated, but essentially the electrons spiral around the Earth’s magnetic field lines and ‘touch down’ near to where those lines become vertical).</a:t>
            </a:r>
          </a:p>
        </p:txBody>
      </p:sp>
    </p:spTree>
    <p:extLst>
      <p:ext uri="{BB962C8B-B14F-4D97-AF65-F5344CB8AC3E}">
        <p14:creationId xmlns:p14="http://schemas.microsoft.com/office/powerpoint/2010/main" val="30791477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0" end="0"/>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Animals that live in Antarctica</a:t>
            </a:r>
            <a:endParaRPr lang="en-NZ"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792936"/>
            <a:ext cx="3443844" cy="2582883"/>
          </a:xfrm>
        </p:spPr>
      </p:pic>
      <p:pic>
        <p:nvPicPr>
          <p:cNvPr id="5" name="Picture 4"/>
          <p:cNvPicPr>
            <a:picLocks noChangeAspect="1"/>
          </p:cNvPicPr>
          <p:nvPr/>
        </p:nvPicPr>
        <p:blipFill>
          <a:blip r:embed="rId3"/>
          <a:stretch>
            <a:fillRect/>
          </a:stretch>
        </p:blipFill>
        <p:spPr>
          <a:xfrm>
            <a:off x="3443844" y="1792936"/>
            <a:ext cx="3859481" cy="2594759"/>
          </a:xfrm>
          <a:prstGeom prst="rect">
            <a:avLst/>
          </a:prstGeom>
        </p:spPr>
      </p:pic>
      <p:pic>
        <p:nvPicPr>
          <p:cNvPr id="6" name="Picture 5"/>
          <p:cNvPicPr>
            <a:picLocks noChangeAspect="1"/>
          </p:cNvPicPr>
          <p:nvPr/>
        </p:nvPicPr>
        <p:blipFill>
          <a:blip r:embed="rId4"/>
          <a:stretch>
            <a:fillRect/>
          </a:stretch>
        </p:blipFill>
        <p:spPr>
          <a:xfrm>
            <a:off x="7303325" y="1792936"/>
            <a:ext cx="3847605" cy="2612419"/>
          </a:xfrm>
          <a:prstGeom prst="rect">
            <a:avLst/>
          </a:prstGeom>
        </p:spPr>
      </p:pic>
      <p:pic>
        <p:nvPicPr>
          <p:cNvPr id="7" name="Picture 6"/>
          <p:cNvPicPr>
            <a:picLocks noChangeAspect="1"/>
          </p:cNvPicPr>
          <p:nvPr/>
        </p:nvPicPr>
        <p:blipFill>
          <a:blip r:embed="rId5"/>
          <a:stretch>
            <a:fillRect/>
          </a:stretch>
        </p:blipFill>
        <p:spPr>
          <a:xfrm>
            <a:off x="-1" y="4375819"/>
            <a:ext cx="3716807" cy="2482181"/>
          </a:xfrm>
          <a:prstGeom prst="rect">
            <a:avLst/>
          </a:prstGeom>
        </p:spPr>
      </p:pic>
      <p:pic>
        <p:nvPicPr>
          <p:cNvPr id="8" name="Picture 7"/>
          <p:cNvPicPr>
            <a:picLocks noChangeAspect="1"/>
          </p:cNvPicPr>
          <p:nvPr/>
        </p:nvPicPr>
        <p:blipFill>
          <a:blip r:embed="rId6"/>
          <a:stretch>
            <a:fillRect/>
          </a:stretch>
        </p:blipFill>
        <p:spPr>
          <a:xfrm>
            <a:off x="3716806" y="4405356"/>
            <a:ext cx="3265885" cy="2449414"/>
          </a:xfrm>
          <a:prstGeom prst="rect">
            <a:avLst/>
          </a:prstGeom>
        </p:spPr>
      </p:pic>
      <p:pic>
        <p:nvPicPr>
          <p:cNvPr id="9" name="Picture 8"/>
          <p:cNvPicPr>
            <a:picLocks noChangeAspect="1"/>
          </p:cNvPicPr>
          <p:nvPr/>
        </p:nvPicPr>
        <p:blipFill>
          <a:blip r:embed="rId7"/>
          <a:stretch>
            <a:fillRect/>
          </a:stretch>
        </p:blipFill>
        <p:spPr>
          <a:xfrm>
            <a:off x="6982691" y="4405356"/>
            <a:ext cx="3707355" cy="2467076"/>
          </a:xfrm>
          <a:prstGeom prst="rect">
            <a:avLst/>
          </a:prstGeom>
        </p:spPr>
      </p:pic>
      <p:pic>
        <p:nvPicPr>
          <p:cNvPr id="10" name="Picture 9"/>
          <p:cNvPicPr>
            <a:picLocks noChangeAspect="1"/>
          </p:cNvPicPr>
          <p:nvPr/>
        </p:nvPicPr>
        <p:blipFill>
          <a:blip r:embed="rId8"/>
          <a:stretch>
            <a:fillRect/>
          </a:stretch>
        </p:blipFill>
        <p:spPr>
          <a:xfrm>
            <a:off x="10690046" y="4387695"/>
            <a:ext cx="1501954" cy="2423887"/>
          </a:xfrm>
          <a:prstGeom prst="rect">
            <a:avLst/>
          </a:prstGeom>
        </p:spPr>
      </p:pic>
    </p:spTree>
    <p:extLst>
      <p:ext uri="{BB962C8B-B14F-4D97-AF65-F5344CB8AC3E}">
        <p14:creationId xmlns:p14="http://schemas.microsoft.com/office/powerpoint/2010/main" val="211711363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NZ" dirty="0" smtClean="0"/>
              <a:t>seals</a:t>
            </a:r>
            <a:endParaRPr lang="en-NZ" dirty="0"/>
          </a:p>
        </p:txBody>
      </p:sp>
      <p:sp>
        <p:nvSpPr>
          <p:cNvPr id="3" name="Content Placeholder 2"/>
          <p:cNvSpPr>
            <a:spLocks noGrp="1"/>
          </p:cNvSpPr>
          <p:nvPr>
            <p:ph idx="1"/>
          </p:nvPr>
        </p:nvSpPr>
        <p:spPr>
          <a:xfrm>
            <a:off x="261257" y="1935678"/>
            <a:ext cx="10725742" cy="4282242"/>
          </a:xfrm>
        </p:spPr>
        <p:txBody>
          <a:bodyPr/>
          <a:lstStyle/>
          <a:p>
            <a:r>
              <a:rPr lang="en-NZ" dirty="0"/>
              <a:t>Seals are semiaquatic marine mammals. They have four flippers, so are in a category of animals known as </a:t>
            </a:r>
            <a:r>
              <a:rPr lang="en-NZ" dirty="0" err="1"/>
              <a:t>pinnipedia</a:t>
            </a:r>
            <a:r>
              <a:rPr lang="en-NZ" dirty="0"/>
              <a:t> which means 'fin-footed'.</a:t>
            </a:r>
          </a:p>
          <a:p>
            <a:endParaRPr lang="en-NZ" dirty="0"/>
          </a:p>
          <a:p>
            <a:r>
              <a:rPr lang="en-NZ" dirty="0"/>
              <a:t>The pinnipeds group contains 3 families: </a:t>
            </a:r>
            <a:r>
              <a:rPr lang="en-NZ" dirty="0" err="1"/>
              <a:t>phocidae</a:t>
            </a:r>
            <a:r>
              <a:rPr lang="en-NZ" dirty="0"/>
              <a:t>, the earless or true seal (</a:t>
            </a:r>
            <a:r>
              <a:rPr lang="en-NZ" dirty="0" err="1"/>
              <a:t>eg</a:t>
            </a:r>
            <a:r>
              <a:rPr lang="en-NZ" dirty="0"/>
              <a:t>. common seal), </a:t>
            </a:r>
            <a:r>
              <a:rPr lang="en-NZ" dirty="0" err="1"/>
              <a:t>otaridae</a:t>
            </a:r>
            <a:r>
              <a:rPr lang="en-NZ" dirty="0"/>
              <a:t>, eared seals (</a:t>
            </a:r>
            <a:r>
              <a:rPr lang="en-NZ" dirty="0" err="1"/>
              <a:t>eg</a:t>
            </a:r>
            <a:r>
              <a:rPr lang="en-NZ" dirty="0"/>
              <a:t>. fur seals and sea lions) and </a:t>
            </a:r>
            <a:r>
              <a:rPr lang="en-NZ" dirty="0" err="1"/>
              <a:t>odobenidae</a:t>
            </a:r>
            <a:r>
              <a:rPr lang="en-NZ" dirty="0"/>
              <a:t> (walrus).</a:t>
            </a:r>
          </a:p>
          <a:p>
            <a:endParaRPr lang="en-NZ" dirty="0"/>
          </a:p>
          <a:p>
            <a:r>
              <a:rPr lang="en-NZ" dirty="0"/>
              <a:t>Seals are believed to have evolved from land based, bear or otter-like ancestors.</a:t>
            </a:r>
          </a:p>
          <a:p>
            <a:endParaRPr lang="en-NZ" dirty="0"/>
          </a:p>
          <a:p>
            <a:r>
              <a:rPr lang="en-NZ" dirty="0"/>
              <a:t>There are around 33 species of seals.</a:t>
            </a:r>
          </a:p>
        </p:txBody>
      </p:sp>
    </p:spTree>
    <p:extLst>
      <p:ext uri="{BB962C8B-B14F-4D97-AF65-F5344CB8AC3E}">
        <p14:creationId xmlns:p14="http://schemas.microsoft.com/office/powerpoint/2010/main" val="29106189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Seals continued</a:t>
            </a:r>
            <a:endParaRPr lang="en-NZ" dirty="0"/>
          </a:p>
        </p:txBody>
      </p:sp>
      <p:sp>
        <p:nvSpPr>
          <p:cNvPr id="3" name="Content Placeholder 2"/>
          <p:cNvSpPr>
            <a:spLocks noGrp="1"/>
          </p:cNvSpPr>
          <p:nvPr>
            <p:ph idx="1"/>
          </p:nvPr>
        </p:nvSpPr>
        <p:spPr/>
        <p:txBody>
          <a:bodyPr/>
          <a:lstStyle/>
          <a:p>
            <a:r>
              <a:rPr lang="en-NZ" dirty="0"/>
              <a:t>Seals have a layer of fat under skin called blubber, which keeps them warm in cold water. Their slick fur coat is streamlined for gliding through water.</a:t>
            </a:r>
          </a:p>
        </p:txBody>
      </p:sp>
    </p:spTree>
    <p:extLst>
      <p:ext uri="{BB962C8B-B14F-4D97-AF65-F5344CB8AC3E}">
        <p14:creationId xmlns:p14="http://schemas.microsoft.com/office/powerpoint/2010/main" val="22698685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TM03090430[[fn=Banded]]</Template>
  <TotalTime>170</TotalTime>
  <Words>398</Words>
  <Application>Microsoft Office PowerPoint</Application>
  <PresentationFormat>Widescreen</PresentationFormat>
  <Paragraphs>30</Paragraphs>
  <Slides>13</Slides>
  <Notes>1</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Calibri</vt:lpstr>
      <vt:lpstr>Corbel</vt:lpstr>
      <vt:lpstr>Wingdings</vt:lpstr>
      <vt:lpstr>Banded</vt:lpstr>
      <vt:lpstr>Antarctica by Charlie vincent </vt:lpstr>
      <vt:lpstr>Antarctica map with scott base</vt:lpstr>
      <vt:lpstr>Facts about antarctica</vt:lpstr>
      <vt:lpstr>what does the Antarctica flag look like???</vt:lpstr>
      <vt:lpstr>What is Aurora Australis?</vt:lpstr>
      <vt:lpstr>What is Aurora Australis </vt:lpstr>
      <vt:lpstr>Animals that live in Antarctica</vt:lpstr>
      <vt:lpstr>seals</vt:lpstr>
      <vt:lpstr>Seals continued</vt:lpstr>
      <vt:lpstr>Pics of the steps on Antarctica</vt:lpstr>
      <vt:lpstr>More pics of Antarctica explores </vt:lpstr>
      <vt:lpstr>Funniest penguins ever!! </vt:lpstr>
      <vt:lpstr>THE END</vt:lpstr>
    </vt:vector>
  </TitlesOfParts>
  <Company>Elim Christian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Antarctica by Charlie vincent </dc:title>
  <dc:creator>Class1</dc:creator>
  <cp:lastModifiedBy>Class1</cp:lastModifiedBy>
  <cp:revision>25</cp:revision>
  <dcterms:created xsi:type="dcterms:W3CDTF">2015-11-25T22:38:09Z</dcterms:created>
  <dcterms:modified xsi:type="dcterms:W3CDTF">2015-12-01T01:18:19Z</dcterms:modified>
</cp:coreProperties>
</file>